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18"/>
  </p:notesMasterIdLst>
  <p:sldIdLst>
    <p:sldId id="295" r:id="rId3"/>
    <p:sldId id="293" r:id="rId4"/>
    <p:sldId id="302" r:id="rId5"/>
    <p:sldId id="322" r:id="rId6"/>
    <p:sldId id="323" r:id="rId7"/>
    <p:sldId id="315" r:id="rId8"/>
    <p:sldId id="256" r:id="rId9"/>
    <p:sldId id="261" r:id="rId10"/>
    <p:sldId id="257" r:id="rId11"/>
    <p:sldId id="316" r:id="rId12"/>
    <p:sldId id="317" r:id="rId13"/>
    <p:sldId id="318" r:id="rId14"/>
    <p:sldId id="319" r:id="rId15"/>
    <p:sldId id="320" r:id="rId16"/>
    <p:sldId id="32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2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9"/>
    <p:restoredTop sz="94712"/>
  </p:normalViewPr>
  <p:slideViewPr>
    <p:cSldViewPr snapToGrid="0">
      <p:cViewPr varScale="1">
        <p:scale>
          <a:sx n="79" d="100"/>
          <a:sy n="79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C04A-CCED-8C43-AE18-86636A61175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6A421-ACF8-814A-949D-5396C1D780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611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BD380-15CB-244B-8111-FE4CC702BA6A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799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448F5-B057-23AA-A630-2D2A8369C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06A0E5-6A64-551E-40D9-62A2C4920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27E93EB-47DF-8D99-9A71-F01909CF0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4C1CB8-34D9-2CB4-59B1-571552626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6A421-ACF8-814A-949D-5396C1D7808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4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8FAFB-1AF0-4141-C0E0-D19D8C3C1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4C9DFFC-F77A-7D55-21F5-C58087425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D08CF97-CAD7-3598-0D7B-11F01FB9E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31B2CB-F61B-C961-228B-C0E6F5BE2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BD380-15CB-244B-8111-FE4CC702BA6A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8552C-166F-867F-982F-92B3FB27E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6490FB-D616-9C1B-74ED-5911A469E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3B2141-E67C-7C12-0184-372C98F75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619E41-E607-54CA-3A67-6BBA6CF34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BD380-15CB-244B-8111-FE4CC702BA6A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46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6A421-ACF8-814A-949D-5396C1D78087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08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4B42-6C2D-AC46-8D0F-7FD3AAEBF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10DA9E5-2D0A-C31F-C4C8-EDA822F0A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8F31DFC-DADF-4A70-7ABC-E2ACEDC18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C8975F-393A-A42C-05CF-8DA5EDD6E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6A421-ACF8-814A-949D-5396C1D7808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09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8F587-8BF3-1765-CCF5-FF80B661C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20E7D9F-A8A9-DEFA-DF2A-65AD4502A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6F97C91-A650-E5E7-6C74-2E5DEF554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3B494A-9AAD-E6CB-98D2-2E63E67C6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6A421-ACF8-814A-949D-5396C1D7808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56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71850-DA33-B2BE-4457-AB3C95147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D38D3B6-78E3-90DA-4909-53166991E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5ECF75-6A65-0F94-4C84-2CC829141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4C2881-412F-AF7A-DC92-5ED0BF0E8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6A421-ACF8-814A-949D-5396C1D78087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53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D37FB-3864-4290-D4E7-51E7F8C1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985EF9A-8CC0-A00A-57BD-1C0637AFD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05F309-9017-EAB5-BF47-CF42FD827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F4B360-E29B-5252-E37F-EDEB6E213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6A421-ACF8-814A-949D-5396C1D7808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22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8C3BF-3F03-1927-57A0-88ACC167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938307-1BD6-8268-EA57-EC24BBEED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A5C6BA2-3A49-14EC-6E97-6AAF496FA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17EA4E-AE18-445A-EB42-7A953D878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6A421-ACF8-814A-949D-5396C1D7808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52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720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166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242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27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6657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848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985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773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0668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5B354-8A35-5433-0E93-708379BA1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44022-CA4A-5C9A-6368-83DA32258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0929BE-7D44-78A7-6E8E-17BC89B7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65719-677C-8028-FB19-4CBDF3C3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D42CA-6CEA-049F-6934-1B536AEC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0904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3B2A5-2DD9-CACB-C490-63461A31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9D53CD-AD8D-65B5-4E9B-F4FFC5851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9FB10E-210A-06C5-3710-BBA850F4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DECD8A-727F-5897-AD42-9FF2DB34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FF2BF-B73B-5658-AF64-735F3AD4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790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354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A56EF-1EB7-EA43-86B2-FF713076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C5760-F3DA-842D-DD43-22AB58D2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48C31-71E8-7B52-20C5-95A135E3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3D4B9-53C6-4C49-E9B0-A9226D96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F56C3-A879-3A22-F2E4-E5B13744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8199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965A4-3FC8-6E75-4936-590038D9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6E460-D8F9-116C-0167-D2F7DBF90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8C9950-E1DD-09F9-D946-E2EC7A899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68B40-4B19-50FA-8FA4-279CDABC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01572E-70A4-6553-C6CD-F9024C7D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7900DB-A3F3-22B2-57F1-9EC519A4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7341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D84AD-0922-D0B7-42D8-BA565B00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A3837E-84C8-1F29-37B5-FF2B100B2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81CB9A-9A39-6E29-DB3C-65B4ACD80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B58C46-6EFD-8DCD-8E79-80BEC5640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1D1BFC-8935-9AC5-06E6-BC80C6CC1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C22A045-5035-AD63-EDE5-65463296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5B92F3-6CCD-DFA9-30FC-D0030124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7DCDE7-9B8E-0AC5-E3F3-2888C20F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7021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A219E-25C5-3282-9B82-33A850F4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A1CEA3-09C3-D620-A99E-D4435B9C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6F3E5D-BB84-CAE1-63A0-156A07E9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ED0D34-B2B5-2925-E36C-CD666F20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0528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D41480-4DFF-DD1D-2092-70C60E6A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CED512-74FA-B212-76A0-49963BAB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CCD98B-1888-684D-2D1F-5E89D228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0846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2635A-FBE4-3E8A-95F3-D24729BB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823779-540A-FB42-AFE9-AB8B19D67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6A4FFC-2DA9-69E0-CF92-6A89C7852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62A1BA-D1EF-3601-B163-EA2EB8F7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2B2F0-BAA9-C5C7-B21E-11BBC8D7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E399D7-035C-FE59-F7DB-A6830E7E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0105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AFF5D-0DE1-C793-2520-D9DA1BFD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08042F-E61C-77C0-E497-4910B1B10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5990F7-5590-1CAC-4754-C8F86ADCC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584549-FEF4-ADF0-98BB-B915B4C9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3E183A-66B4-7AD5-477F-F865C59F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123424-A9AC-7BC9-9058-CA445F31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6147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86F08-F8A9-EB38-4ED2-1F5C69E1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D4D534-CD00-3A8B-563D-B6C5E1A6F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6918D-1541-D812-568A-88501776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282890-9040-99DA-07C6-7014477C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D97586-DA79-EF90-F75B-7B9F4D50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3349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81A8FC-2B83-1267-D7A8-5CBE95EC7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ED3CEE-4F2A-41C5-C752-0204ACC64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62F2E-CD32-1CA4-9BA4-610E622D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22D388-CB6F-DBF2-432F-1E9B0FAF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3C4434-B192-6868-6390-240211C8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585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302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57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974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583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838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304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7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80A1AA-3F4F-4947-ACDD-9CB2C7F568B9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99D8-9DCB-7C47-A0D3-CEDCCB7F8E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680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7963E7-12AA-0673-3177-313A9152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D1B4CE-478B-0269-7F25-BB887714F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0CEF93-9275-A64D-8D45-40F186195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DEED2B-CFE8-3643-86F1-6B9332971A91}" type="datetimeFigureOut">
              <a:rPr lang="es-ES_tradnl" smtClean="0"/>
              <a:t>24/11/24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57180-017D-017B-08AD-F202B6C6B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3EE8CE-86D3-0616-C256-607C48E76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2963F3-DA7B-8345-B706-B1FDD5D9B2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356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47E7D06-C9D6-87C7-1210-64FD6FDD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604" y="2564341"/>
            <a:ext cx="5156792" cy="17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7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98831-0CC8-D9C9-D7F4-0FB94942C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81FDB-1562-A796-3B82-81A3D4C87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563" y="482600"/>
            <a:ext cx="7227151" cy="5918199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El altar del holocausto nos habla de la cruz del calvario, lugar donde fue presentada la única ofrenda que podía satisfacer la justicia y santidad de Dios. </a:t>
            </a:r>
          </a:p>
          <a:p>
            <a:r>
              <a:rPr lang="es-ES_tradnl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Juan 1:29</a:t>
            </a:r>
          </a:p>
          <a:p>
            <a:r>
              <a:rPr lang="es-ES_tradnl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Romanos 3:24-25</a:t>
            </a:r>
          </a:p>
          <a:p>
            <a:r>
              <a:rPr lang="es-ES_tradnl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Hebreos 9:22</a:t>
            </a: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61803C-F47E-B220-EA8B-46247FBDA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58" y="251092"/>
            <a:ext cx="687759" cy="6633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C83937-3FA9-A3EE-6C3E-45EC7CA2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97492"/>
            <a:ext cx="5649614" cy="31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140A9-2DA8-ED93-05FB-A1CE6E13E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1A567-34F4-2443-3EFF-B84D8F2CF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42" y="1214836"/>
            <a:ext cx="7431817" cy="190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 FUENTE DE BRONCE</a:t>
            </a:r>
          </a:p>
          <a:p>
            <a:endParaRPr lang="es-ES_tradnl" sz="4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AC7147-A78F-CD29-0C96-23B3DA516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58" y="251092"/>
            <a:ext cx="687759" cy="6633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541C62-C1CD-B88A-9D9A-15AAEBA2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51" t="6688" r="2684" b="3548"/>
          <a:stretch/>
        </p:blipFill>
        <p:spPr>
          <a:xfrm>
            <a:off x="702128" y="2677100"/>
            <a:ext cx="4776192" cy="3593069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B00FEE-1C31-F3B3-3713-73D3D9384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081" y="2677101"/>
            <a:ext cx="6206164" cy="3593070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774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E4768-1AE7-2176-443E-D20B9864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0A561-2457-F46D-9152-318CF4E1B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63" y="1092196"/>
            <a:ext cx="11378237" cy="5943603"/>
          </a:xfrm>
        </p:spPr>
        <p:txBody>
          <a:bodyPr>
            <a:normAutofit/>
          </a:bodyPr>
          <a:lstStyle/>
          <a:p>
            <a:r>
              <a:rPr lang="es-ES_tradnl" sz="3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Exodo</a:t>
            </a:r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 30:17-21 (Hebreos 10:19-22)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El segundo objeto en el atrio del tabernáculo; hecho de bronce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Los sacerdotes debían lavar sus manos y  pies en ella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Fue hecho con los espejos de las mujeres de Israel (Ex.38:8)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Los sacerdotes debían estar limpios para servir a Dios en el tabernáculo</a:t>
            </a: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73DD5F-0CB9-6B21-FFF4-BA47F029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58" y="251092"/>
            <a:ext cx="687759" cy="663305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54B8C03-1F1D-7280-5F4A-5363456ECC46}"/>
              </a:ext>
            </a:extLst>
          </p:cNvPr>
          <p:cNvSpPr txBox="1">
            <a:spLocks/>
          </p:cNvSpPr>
          <p:nvPr/>
        </p:nvSpPr>
        <p:spPr>
          <a:xfrm>
            <a:off x="555142" y="224236"/>
            <a:ext cx="7431817" cy="190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_tradnl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 FUENTE DE BRONCE</a:t>
            </a:r>
          </a:p>
          <a:p>
            <a:endParaRPr lang="es-ES_tradnl" sz="44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7DA62-1C2B-A4AE-50F7-9DAE065ED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14050D-2C89-1C1C-7DAF-A9180EAD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42" y="1089576"/>
            <a:ext cx="9897316" cy="190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CRISTO NUESTRO SANTIFICADOR</a:t>
            </a:r>
          </a:p>
          <a:p>
            <a:endParaRPr lang="es-ES_tradnl" sz="4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A10B71-A765-FE36-0992-D2D40767E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58" y="251092"/>
            <a:ext cx="687759" cy="6633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59C9E9-BA14-DB21-DCBD-401ED25166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51" t="6688" r="2684" b="3548"/>
          <a:stretch/>
        </p:blipFill>
        <p:spPr>
          <a:xfrm>
            <a:off x="2462852" y="2245947"/>
            <a:ext cx="3135085" cy="2358485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D6F6F5A-8D65-841E-5E35-1DF455926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25" y="2401903"/>
            <a:ext cx="2167865" cy="2090785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431AD83-1968-2C67-F4A4-E8DD27B26D30}"/>
              </a:ext>
            </a:extLst>
          </p:cNvPr>
          <p:cNvSpPr/>
          <p:nvPr/>
        </p:nvSpPr>
        <p:spPr>
          <a:xfrm>
            <a:off x="7456660" y="2920801"/>
            <a:ext cx="1172890" cy="1154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6E0897-61E8-74E2-2D8F-BC3DDF412EF9}"/>
              </a:ext>
            </a:extLst>
          </p:cNvPr>
          <p:cNvSpPr txBox="1"/>
          <p:nvPr/>
        </p:nvSpPr>
        <p:spPr>
          <a:xfrm>
            <a:off x="555142" y="4727232"/>
            <a:ext cx="1135711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i="1" dirty="0"/>
              <a:t>“Pero gracias a él ustedes están unidos en Cristo Jesús, a quien Dios ha hecho nuestra sabiduría, justificación, santificación y redención” </a:t>
            </a:r>
            <a:r>
              <a:rPr lang="es-ES_tradnl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(1ª Corintios 1:30)</a:t>
            </a:r>
            <a:endParaRPr lang="es-ES_tradnl" sz="33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48B3B-C053-ED6B-6D82-558F2B7BC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D8C884-EA58-0319-E477-63DD017F1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63" y="1092196"/>
            <a:ext cx="11378237" cy="5943603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 La fuente de bronce nos habla de la necesidad de pureza.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 El sacerdote pasaba por el ritual de un lavamiento cuando era consagrado al sacerdocio; esto ocurría una sola vez (Ex.29:4)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 (Tito 3:5; Efesios 5:25-26)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 Luego estaba el lavamiento constante y diario que debían realizar de sus manos y sus pies cuando para eliminar toda suciedad.</a:t>
            </a: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D85F1B-B2A0-3C8E-CF96-E48E58AD2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58" y="251092"/>
            <a:ext cx="687759" cy="663305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623C7AC-DF9C-D630-28BE-86CC2F894F7E}"/>
              </a:ext>
            </a:extLst>
          </p:cNvPr>
          <p:cNvSpPr txBox="1">
            <a:spLocks/>
          </p:cNvSpPr>
          <p:nvPr/>
        </p:nvSpPr>
        <p:spPr>
          <a:xfrm>
            <a:off x="555142" y="224236"/>
            <a:ext cx="9274658" cy="190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E6B729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CRISTO NUESTRO SANTIFICADOR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ES_tradnl" sz="4400" b="1" i="0" u="none" strike="noStrike" kern="1200" cap="none" spc="0" normalizeH="0" baseline="0" noProof="0" dirty="0">
              <a:ln>
                <a:noFill/>
              </a:ln>
              <a:solidFill>
                <a:srgbClr val="E6B729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87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E417-F28F-D499-A97A-D76D00DAB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08140A-E22F-FCDB-EF52-9B46A03D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63" y="1092196"/>
            <a:ext cx="11378237" cy="5943603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 Dios sigue exigiendo limpieza y pureza de su pueblo... 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Dios ha provisto para esa limpieza; Cristo, por su Palabra y por el Espíritu Santo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Juan 13:5-10 (15:3)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 Santiago 1:23-25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 La Palabra de Cristo nos mostrará lo que está bien, y lo que está mal</a:t>
            </a: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4ED22D-8D9F-310B-A315-3E9293A72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58" y="251092"/>
            <a:ext cx="687759" cy="663305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C9049F5-F257-DD59-22C8-EEFFA101958B}"/>
              </a:ext>
            </a:extLst>
          </p:cNvPr>
          <p:cNvSpPr txBox="1">
            <a:spLocks/>
          </p:cNvSpPr>
          <p:nvPr/>
        </p:nvSpPr>
        <p:spPr>
          <a:xfrm>
            <a:off x="555142" y="224236"/>
            <a:ext cx="9274658" cy="190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E6B729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CRISTO NUESTRO SANTIFICADOR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ES_tradnl" sz="4400" b="1" i="0" u="none" strike="noStrike" kern="1200" cap="none" spc="0" normalizeH="0" baseline="0" noProof="0" dirty="0">
              <a:ln>
                <a:noFill/>
              </a:ln>
              <a:solidFill>
                <a:srgbClr val="E6B729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40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56FA23B8-34A9-AEF0-A434-42B19B85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87" y="348944"/>
            <a:ext cx="8309261" cy="6509055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5400" u="sng" dirty="0">
                <a:solidFill>
                  <a:srgbClr val="C35C2C"/>
                </a:solidFill>
                <a:latin typeface="Impact" panose="020B0806030902050204" pitchFamily="34" charset="0"/>
              </a:rPr>
              <a:t>Ministerios</a:t>
            </a:r>
            <a:endParaRPr lang="es-ES_tradnl" sz="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es-ES_tradnl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VARONES:      	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es-ES_tradnl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Lunes 20:00 </a:t>
            </a:r>
            <a:r>
              <a:rPr lang="es-ES_tradnl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hrs</a:t>
            </a:r>
            <a:endParaRPr lang="es-ES_tradnl" sz="400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es-ES_tradnl" sz="40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ES_tradnl" sz="4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_tradnl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ORACIÓN </a:t>
            </a:r>
            <a:endParaRPr lang="es-ES_tradnl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s-ES_tradnl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Martes, 20:00 </a:t>
            </a:r>
            <a:r>
              <a:rPr lang="es-ES_tradnl" sz="4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hrs</a:t>
            </a:r>
            <a:endParaRPr lang="es-ES_tradnl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es-ES_tradnl" sz="40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es-ES_tradnl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MUJERES: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es-ES_tradnl" sz="4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Grupos en Hogares</a:t>
            </a:r>
          </a:p>
          <a:p>
            <a:pPr>
              <a:buClr>
                <a:schemeClr val="accent2"/>
              </a:buClr>
            </a:pPr>
            <a:r>
              <a:rPr lang="es-ES_tradnl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_tradnl" sz="4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JOVENES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es-ES_tradnl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Sábado, 18:30 </a:t>
            </a:r>
            <a:r>
              <a:rPr lang="es-ES_tradnl" sz="36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hrs</a:t>
            </a:r>
            <a:endParaRPr lang="es-ES_tradnl" sz="3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es-ES_tradnl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B9227DE-4FAB-02A3-E219-CD76E3CFA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7" r="39554" b="2"/>
          <a:stretch/>
        </p:blipFill>
        <p:spPr>
          <a:xfrm>
            <a:off x="6281929" y="666405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BCBA65-7F40-97DC-65CB-BEC18065F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5729" y="2530385"/>
            <a:ext cx="2168406" cy="7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4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97291F-297B-5F10-5B8E-2BD0241AA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461" y="4002317"/>
            <a:ext cx="3117299" cy="104537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E1D8D9D-3010-401B-38DC-16EF968F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10475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br>
              <a:rPr lang="es-ES_tradnl" b="1" dirty="0">
                <a:latin typeface="Century Gothic" panose="020B0502020202020204" pitchFamily="34" charset="0"/>
              </a:rPr>
            </a:br>
            <a:r>
              <a:rPr lang="es-ES_tradnl" b="1" dirty="0">
                <a:latin typeface="Century Gothic" panose="020B0502020202020204" pitchFamily="34" charset="0"/>
              </a:rPr>
              <a:t>ASAMBLEA EXTRAORDINARIA</a:t>
            </a:r>
            <a:br>
              <a:rPr lang="es-ES_tradnl" b="1" dirty="0">
                <a:latin typeface="Century Gothic" panose="020B0502020202020204" pitchFamily="34" charset="0"/>
              </a:rPr>
            </a:br>
            <a:r>
              <a:rPr lang="es-ES_tradnl" b="1" dirty="0">
                <a:latin typeface="Century Gothic" panose="020B0502020202020204" pitchFamily="34" charset="0"/>
              </a:rPr>
              <a:t>DE MIEMBROS</a:t>
            </a:r>
            <a:br>
              <a:rPr lang="es-ES_tradnl" b="1" dirty="0">
                <a:latin typeface="Century Gothic" panose="020B0502020202020204" pitchFamily="34" charset="0"/>
              </a:rPr>
            </a:br>
            <a:br>
              <a:rPr lang="es-ES_tradnl" b="1" dirty="0">
                <a:latin typeface="Century Gothic" panose="020B0502020202020204" pitchFamily="34" charset="0"/>
              </a:rPr>
            </a:br>
            <a:r>
              <a:rPr lang="es-ES_tradnl" b="1" dirty="0">
                <a:solidFill>
                  <a:srgbClr val="0070C0"/>
                </a:solidFill>
                <a:latin typeface="Century Gothic" panose="020B0502020202020204" pitchFamily="34" charset="0"/>
              </a:rPr>
              <a:t>Sábado 23 de Noviembre, 16:00 </a:t>
            </a:r>
            <a:r>
              <a:rPr lang="es-ES_tradnl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hrs</a:t>
            </a:r>
            <a:br>
              <a:rPr lang="es-ES_tradnl" b="1" dirty="0">
                <a:latin typeface="Century Gothic" panose="020B0502020202020204" pitchFamily="34" charset="0"/>
              </a:rPr>
            </a:br>
            <a:br>
              <a:rPr lang="es-ES_tradnl" b="1" dirty="0">
                <a:latin typeface="Century Gothic" panose="020B0502020202020204" pitchFamily="34" charset="0"/>
              </a:rPr>
            </a:b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Elección Nuevo Consejo Ministerial</a:t>
            </a:r>
            <a:br>
              <a:rPr lang="es-ES_tradnl" b="1" dirty="0">
                <a:latin typeface="Century Gothic" panose="020B0502020202020204" pitchFamily="34" charset="0"/>
              </a:rPr>
            </a:br>
            <a:endParaRPr lang="es-ES_tradnl" b="1" dirty="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1D826A-C334-B4D0-71D3-B7A52F5C63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7" r="39554" b="2"/>
          <a:stretch/>
        </p:blipFill>
        <p:spPr>
          <a:xfrm>
            <a:off x="8828028" y="1501519"/>
            <a:ext cx="2260167" cy="226016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588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8FC29-89D0-1F2F-913A-4D96F0F09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A09369-2242-6C41-9F14-6F17035F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461" y="4002317"/>
            <a:ext cx="3117299" cy="104537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5324826-66C6-0B90-509B-52614BBC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10475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br>
              <a:rPr lang="es-ES_tradnl" b="1" dirty="0">
                <a:latin typeface="Century Gothic" panose="020B0502020202020204" pitchFamily="34" charset="0"/>
              </a:rPr>
            </a:br>
            <a:r>
              <a:rPr lang="es-ES_tradnl" b="1" dirty="0">
                <a:latin typeface="Century Gothic" panose="020B0502020202020204" pitchFamily="34" charset="0"/>
              </a:rPr>
              <a:t>NUEVO CONSEJO MINISTERIAL ELECTO</a:t>
            </a:r>
            <a:br>
              <a:rPr lang="es-ES_tradnl" b="1" dirty="0">
                <a:latin typeface="Century Gothic" panose="020B0502020202020204" pitchFamily="34" charset="0"/>
              </a:rPr>
            </a:br>
            <a:r>
              <a:rPr lang="es-ES_tradnl" b="1" dirty="0">
                <a:latin typeface="Century Gothic" panose="020B0502020202020204" pitchFamily="34" charset="0"/>
              </a:rPr>
              <a:t>PERIODO 2025 - 2027</a:t>
            </a:r>
            <a:br>
              <a:rPr lang="es-ES_tradnl" b="1" dirty="0">
                <a:latin typeface="Century Gothic" panose="020B0502020202020204" pitchFamily="34" charset="0"/>
              </a:rPr>
            </a:br>
            <a:br>
              <a:rPr lang="es-ES_tradnl" sz="2400" b="1" dirty="0">
                <a:latin typeface="Century Gothic" panose="020B0502020202020204" pitchFamily="34" charset="0"/>
              </a:rPr>
            </a:br>
            <a:br>
              <a:rPr lang="es-ES_tradnl" sz="2400" b="1" dirty="0">
                <a:latin typeface="Century Gothic" panose="020B0502020202020204" pitchFamily="34" charset="0"/>
              </a:rPr>
            </a:br>
            <a:r>
              <a:rPr lang="es-ES_tradnl" dirty="0">
                <a:solidFill>
                  <a:srgbClr val="0070C0"/>
                </a:solidFill>
                <a:latin typeface="Century Gothic" panose="020B0502020202020204" pitchFamily="34" charset="0"/>
              </a:rPr>
              <a:t>Angela Covarrubias A</a:t>
            </a:r>
            <a:br>
              <a:rPr lang="es-ES_tradnl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s-ES_tradnl" dirty="0">
                <a:solidFill>
                  <a:srgbClr val="0070C0"/>
                </a:solidFill>
                <a:latin typeface="Century Gothic" panose="020B0502020202020204" pitchFamily="34" charset="0"/>
              </a:rPr>
              <a:t>Cecilia Quezada J</a:t>
            </a:r>
            <a:br>
              <a:rPr lang="es-ES_tradnl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s-ES_tradnl" dirty="0">
                <a:solidFill>
                  <a:srgbClr val="0070C0"/>
                </a:solidFill>
                <a:latin typeface="Century Gothic" panose="020B0502020202020204" pitchFamily="34" charset="0"/>
              </a:rPr>
              <a:t>Miriam Veliz C</a:t>
            </a:r>
            <a:br>
              <a:rPr lang="es-ES_tradnl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s-ES_tradnl" dirty="0">
                <a:solidFill>
                  <a:srgbClr val="0070C0"/>
                </a:solidFill>
                <a:latin typeface="Century Gothic" panose="020B0502020202020204" pitchFamily="34" charset="0"/>
              </a:rPr>
              <a:t>Danilo </a:t>
            </a:r>
            <a:r>
              <a:rPr lang="es-ES_tradnl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Tripainao</a:t>
            </a:r>
            <a:r>
              <a:rPr lang="es-ES_tradnl" dirty="0">
                <a:solidFill>
                  <a:srgbClr val="0070C0"/>
                </a:solidFill>
                <a:latin typeface="Century Gothic" panose="020B0502020202020204" pitchFamily="34" charset="0"/>
              </a:rPr>
              <a:t> C</a:t>
            </a:r>
            <a:br>
              <a:rPr lang="es-ES_tradnl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s-ES_tradnl" dirty="0">
                <a:solidFill>
                  <a:srgbClr val="0070C0"/>
                </a:solidFill>
                <a:latin typeface="Century Gothic" panose="020B0502020202020204" pitchFamily="34" charset="0"/>
              </a:rPr>
              <a:t>Nilton Urrea M </a:t>
            </a:r>
            <a:r>
              <a:rPr lang="es-ES_tradnl"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(*)</a:t>
            </a:r>
            <a:br>
              <a:rPr lang="es-ES_tradnl" dirty="0">
                <a:latin typeface="Century Gothic" panose="020B0502020202020204" pitchFamily="34" charset="0"/>
              </a:rPr>
            </a:br>
            <a:endParaRPr lang="es-ES_tradnl" dirty="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97F141-98D7-662A-C076-87C680844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7" r="39554" b="2"/>
          <a:stretch/>
        </p:blipFill>
        <p:spPr>
          <a:xfrm>
            <a:off x="8828028" y="1501519"/>
            <a:ext cx="2260167" cy="226016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384506-809C-6E0A-48AA-B2316B15C2DE}"/>
              </a:ext>
            </a:extLst>
          </p:cNvPr>
          <p:cNvCxnSpPr/>
          <p:nvPr/>
        </p:nvCxnSpPr>
        <p:spPr>
          <a:xfrm>
            <a:off x="675240" y="2824844"/>
            <a:ext cx="6378703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69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B645E-F370-69A4-20C7-4871AA232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1D446-B2DE-EFB3-1C6A-C262098C2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461" y="4002317"/>
            <a:ext cx="3117299" cy="104537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6513F03-BD76-B912-07FE-AD3E6758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10475" cy="6858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s-ES_tradnl" b="1" dirty="0">
                <a:latin typeface="Century Gothic" panose="020B0502020202020204" pitchFamily="34" charset="0"/>
              </a:rPr>
            </a:br>
            <a:br>
              <a:rPr lang="es-ES_tradnl" b="1" dirty="0">
                <a:latin typeface="Century Gothic" panose="020B0502020202020204" pitchFamily="34" charset="0"/>
              </a:rPr>
            </a:br>
            <a:br>
              <a:rPr lang="es-ES_tradnl" b="1" dirty="0">
                <a:latin typeface="Century Gothic" panose="020B0502020202020204" pitchFamily="34" charset="0"/>
              </a:rPr>
            </a:br>
            <a:r>
              <a:rPr lang="es-ES_tradnl" b="1" dirty="0">
                <a:latin typeface="Century Gothic" panose="020B0502020202020204" pitchFamily="34" charset="0"/>
              </a:rPr>
              <a:t>ASAMBLEA SEMESTRAL</a:t>
            </a:r>
            <a:br>
              <a:rPr lang="es-ES_tradnl" b="1" dirty="0">
                <a:latin typeface="Century Gothic" panose="020B0502020202020204" pitchFamily="34" charset="0"/>
              </a:rPr>
            </a:br>
            <a:r>
              <a:rPr lang="es-ES_tradnl" b="1" dirty="0">
                <a:latin typeface="Century Gothic" panose="020B0502020202020204" pitchFamily="34" charset="0"/>
              </a:rPr>
              <a:t>DE MIEMBROS</a:t>
            </a:r>
            <a:br>
              <a:rPr lang="es-ES_tradnl" b="1" dirty="0">
                <a:latin typeface="Century Gothic" panose="020B0502020202020204" pitchFamily="34" charset="0"/>
              </a:rPr>
            </a:br>
            <a:br>
              <a:rPr lang="es-ES_tradnl" b="1" dirty="0">
                <a:latin typeface="Century Gothic" panose="020B0502020202020204" pitchFamily="34" charset="0"/>
              </a:rPr>
            </a:br>
            <a:br>
              <a:rPr lang="es-ES_tradnl" b="1" dirty="0">
                <a:latin typeface="Century Gothic" panose="020B0502020202020204" pitchFamily="34" charset="0"/>
              </a:rPr>
            </a:b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Sábado 11 de Enero 2025</a:t>
            </a:r>
            <a:b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16:00 </a:t>
            </a:r>
            <a:r>
              <a:rPr lang="es-ES_tradnl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hrs</a:t>
            </a:r>
            <a:br>
              <a:rPr lang="es-ES_tradnl" b="1" dirty="0">
                <a:latin typeface="Century Gothic" panose="020B0502020202020204" pitchFamily="34" charset="0"/>
              </a:rPr>
            </a:br>
            <a:br>
              <a:rPr lang="es-ES_tradnl" b="1" dirty="0">
                <a:latin typeface="Century Gothic" panose="020B0502020202020204" pitchFamily="34" charset="0"/>
              </a:rPr>
            </a:br>
            <a:br>
              <a:rPr lang="es-ES_tradnl" b="1" dirty="0">
                <a:latin typeface="Century Gothic" panose="020B0502020202020204" pitchFamily="34" charset="0"/>
              </a:rPr>
            </a:br>
            <a:endParaRPr lang="es-ES_tradnl" b="1" dirty="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5424B0-17F0-0F71-A32D-E29B4DE78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7" r="39554" b="2"/>
          <a:stretch/>
        </p:blipFill>
        <p:spPr>
          <a:xfrm>
            <a:off x="8828028" y="1501519"/>
            <a:ext cx="2260167" cy="226016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661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53A3D2-D410-49E1-85E2-C5B2B621D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6"/>
            <a:ext cx="12192000" cy="69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82068-D9DF-E770-7CD0-CD3898440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296" y="1447800"/>
            <a:ext cx="11182561" cy="3329581"/>
          </a:xfrm>
        </p:spPr>
        <p:txBody>
          <a:bodyPr>
            <a:normAutofit/>
          </a:bodyPr>
          <a:lstStyle/>
          <a:p>
            <a:r>
              <a:rPr lang="es-ES_tradnl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EL TABERNÁCULO y CRISTO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B3AD17-D4E8-F3CB-B44C-0B8D68DE0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96" y="4777380"/>
            <a:ext cx="9419571" cy="861420"/>
          </a:xfrm>
        </p:spPr>
        <p:txBody>
          <a:bodyPr>
            <a:noAutofit/>
          </a:bodyPr>
          <a:lstStyle/>
          <a:p>
            <a:r>
              <a:rPr lang="es-ES" sz="3600"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La Gloria y la Gracia de Jesús, y los privilegios de su pueblo redimido</a:t>
            </a:r>
            <a:r>
              <a:rPr lang="es-CL" sz="4000">
                <a:effectLst/>
                <a:latin typeface="Century Gothic" panose="020B0502020202020204" pitchFamily="34" charset="0"/>
              </a:rPr>
              <a:t> </a:t>
            </a:r>
            <a:endParaRPr lang="es-ES_tradnl" sz="4000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34593B-3EB4-4177-BFE6-D151A025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458" y="251092"/>
            <a:ext cx="687759" cy="6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7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B138AD-3A46-9DFB-CD04-2765DFFF3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673" y="0"/>
            <a:ext cx="6117375" cy="3429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9A53FB-5BFC-BCF9-C18B-06601621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73" y="3416977"/>
            <a:ext cx="6117375" cy="344102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D510293-10CE-49C7-55B6-3437649ED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458" y="251092"/>
            <a:ext cx="687759" cy="6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3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8A9E1-C37C-637D-3F04-3AA424C0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563" y="482600"/>
            <a:ext cx="9841895" cy="5918199"/>
          </a:xfrm>
        </p:spPr>
        <p:txBody>
          <a:bodyPr>
            <a:normAutofit lnSpcReduction="10000"/>
          </a:bodyPr>
          <a:lstStyle/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El tabernáculo nos muestra la Gloria y la Gracia de Cristo, y nos muestra los privilegios del pueblo redimido.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El pecado, un problema que debe ser resuelto (Is.59:2; Ro. 3:23)</a:t>
            </a:r>
          </a:p>
          <a:p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El único camino es la muerte y sacrificio de una ofrenda que satisfaga la justicia de Dios... El </a:t>
            </a:r>
            <a:r>
              <a:rPr lang="es-ES_tradnl" sz="36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altar del holocausto</a:t>
            </a:r>
            <a:r>
              <a:rPr lang="es-ES_tradnl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 nos habla del lugar donde eran sacrificadas las ofrendas para la expiación de los pecados del pueblo. </a:t>
            </a: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s-ES_tradnl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FECD67-38E0-2409-5C7C-77B9B2E47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58" y="251092"/>
            <a:ext cx="687759" cy="6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365</TotalTime>
  <Words>474</Words>
  <Application>Microsoft Macintosh PowerPoint</Application>
  <PresentationFormat>Panorámica</PresentationFormat>
  <Paragraphs>56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Century Gothic</vt:lpstr>
      <vt:lpstr>Impact</vt:lpstr>
      <vt:lpstr>Wingdings 3</vt:lpstr>
      <vt:lpstr>Ion</vt:lpstr>
      <vt:lpstr>1_Tema de Office</vt:lpstr>
      <vt:lpstr>Presentación de PowerPoint</vt:lpstr>
      <vt:lpstr>Presentación de PowerPoint</vt:lpstr>
      <vt:lpstr> ASAMBLEA EXTRAORDINARIA DE MIEMBROS  Sábado 23 de Noviembre, 16:00 hrs  Elección Nuevo Consejo Ministerial </vt:lpstr>
      <vt:lpstr> NUEVO CONSEJO MINISTERIAL ELECTO PERIODO 2025 - 2027   Angela Covarrubias A Cecilia Quezada J Miriam Veliz C Danilo Tripainao C Nilton Urrea M (*) </vt:lpstr>
      <vt:lpstr>   ASAMBLEA SEMESTRAL DE MIEMBROS   Sábado 11 de Enero 2025 16:00 hrs   </vt:lpstr>
      <vt:lpstr>Presentación de PowerPoint</vt:lpstr>
      <vt:lpstr>EL TABERNÁCULO y CRISTO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Nilton Urrea Martinez</dc:creator>
  <cp:lastModifiedBy>Nilton Urrea Martinez</cp:lastModifiedBy>
  <cp:revision>10</cp:revision>
  <dcterms:created xsi:type="dcterms:W3CDTF">2024-11-10T09:34:54Z</dcterms:created>
  <dcterms:modified xsi:type="dcterms:W3CDTF">2024-11-24T12:51:07Z</dcterms:modified>
</cp:coreProperties>
</file>